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keritamas1962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b.k.b.ref.hittan@gmail.co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Csepel-Központi Református Egyházközség </a:t>
            </a:r>
          </a:p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Lelkész: Kéri Tamás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Bogó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-Kovács Boglárka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897490" cy="203132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032" y="1383632"/>
            <a:ext cx="3030270" cy="524287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2779295"/>
            <a:ext cx="7574016" cy="3077766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endParaRPr lang="hu-HU" altLang="hu-HU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telefonszáma: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dirty="0">
                <a:solidFill>
                  <a:prstClr val="white"/>
                </a:solidFill>
                <a:cs typeface="Arial" panose="020B0604020202020204" pitchFamily="34" charset="0"/>
              </a:rPr>
              <a:t> (06 1) 780 </a:t>
            </a: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</a:rPr>
              <a:t>9383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hu-HU" altLang="hu-HU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</a:rPr>
              <a:t>Lelkész Kéri Tamás telefonszáma:+36307302129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</a:rPr>
              <a:t> e-mail címe: </a:t>
            </a: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  <a:hlinkClick r:id="rId3"/>
              </a:rPr>
              <a:t>keritamas1962@gmail.com</a:t>
            </a:r>
            <a:endParaRPr lang="hu-HU" altLang="hu-HU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hu-HU" altLang="hu-HU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Bogó</a:t>
            </a: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</a:rPr>
              <a:t>-Kovács Boglárka (hitoktató)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</a:rPr>
              <a:t>e-mail címe: </a:t>
            </a:r>
            <a:r>
              <a:rPr lang="hu-HU" altLang="hu-HU" dirty="0" smtClean="0">
                <a:solidFill>
                  <a:prstClr val="white"/>
                </a:solidFill>
                <a:cs typeface="Arial" panose="020B0604020202020204" pitchFamily="34" charset="0"/>
                <a:hlinkClick r:id="rId4"/>
              </a:rPr>
              <a:t>b.k.b.ref.hittan@gmail.com</a:t>
            </a:r>
            <a:endParaRPr lang="hu-HU" altLang="hu-HU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hu-HU" altLang="hu-HU" sz="32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befogadás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1146</Words>
  <Application>Microsoft Office PowerPoint</Application>
  <PresentationFormat>Szélesvásznú</PresentationFormat>
  <Paragraphs>164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Iskolatitkár</cp:lastModifiedBy>
  <cp:revision>49</cp:revision>
  <dcterms:created xsi:type="dcterms:W3CDTF">2021-02-10T09:32:12Z</dcterms:created>
  <dcterms:modified xsi:type="dcterms:W3CDTF">2022-02-10T12:33:16Z</dcterms:modified>
</cp:coreProperties>
</file>